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2"/>
  </p:notesMasterIdLst>
  <p:handoutMasterIdLst>
    <p:handoutMasterId r:id="rId13"/>
  </p:handoutMasterIdLst>
  <p:sldIdLst>
    <p:sldId id="257" r:id="rId3"/>
    <p:sldId id="1662" r:id="rId4"/>
    <p:sldId id="1697" r:id="rId5"/>
    <p:sldId id="1695" r:id="rId6"/>
    <p:sldId id="1698" r:id="rId7"/>
    <p:sldId id="1696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0" autoAdjust="0"/>
    <p:restoredTop sz="87459" autoAdjust="0"/>
  </p:normalViewPr>
  <p:slideViewPr>
    <p:cSldViewPr snapToGrid="0">
      <p:cViewPr varScale="1">
        <p:scale>
          <a:sx n="102" d="100"/>
          <a:sy n="102" d="100"/>
        </p:scale>
        <p:origin x="7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984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3/13/2019 9:23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3/13/2019 9:23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3/13/2019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3/13/2019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3/13/2019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3/13/2019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97" y="296897"/>
            <a:ext cx="11375536" cy="762786"/>
          </a:xfrm>
        </p:spPr>
        <p:txBody>
          <a:bodyPr lIns="146304" tIns="91440" rIns="146304" bIns="91440"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190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190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5ACBF0"/>
          </p15:clr>
        </p15:guide>
        <p15:guide id="2" orient="horz" pos="302">
          <p15:clr>
            <a:srgbClr val="5ACBF0"/>
          </p15:clr>
        </p15:guide>
        <p15:guide id="3" pos="7546">
          <p15:clr>
            <a:srgbClr val="5ACBF0"/>
          </p15:clr>
        </p15:guide>
        <p15:guide id="4" orient="horz" pos="410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49" r:id="rId27"/>
    <p:sldLayoutId id="2147484550" r:id="rId28"/>
    <p:sldLayoutId id="2147484551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raph.microsoft.com/v1.0/subscriptions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raph.microsoft.com/v1.0/subscriptions/46e861c6-2db7-445a-8774-57658ba185a1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6" y="2849880"/>
            <a:ext cx="7924720" cy="2015239"/>
          </a:xfrm>
        </p:spPr>
        <p:txBody>
          <a:bodyPr/>
          <a:lstStyle/>
          <a:p>
            <a:r>
              <a:rPr lang="en-US" dirty="0"/>
              <a:t>Manage the notification lifecycle with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Subscribe for notifications with Microsoft Graph API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050340"/>
          </a:xfrm>
        </p:spPr>
        <p:txBody>
          <a:bodyPr/>
          <a:lstStyle/>
          <a:p>
            <a:r>
              <a:rPr lang="en-US" sz="2400" dirty="0"/>
              <a:t>Consent your app for the correct permissions you would like notifications for e.g. </a:t>
            </a:r>
            <a:r>
              <a:rPr lang="en-US" sz="2400" dirty="0" err="1"/>
              <a:t>Mail.Read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Get an access token for the graph</a:t>
            </a:r>
          </a:p>
          <a:p>
            <a:endParaRPr lang="en-US" sz="2400" dirty="0"/>
          </a:p>
          <a:p>
            <a:r>
              <a:rPr lang="en-US" sz="2400" dirty="0"/>
              <a:t>Subscribe for the notification you would like to receive.</a:t>
            </a:r>
          </a:p>
          <a:p>
            <a:endParaRPr lang="en-US" sz="2400" dirty="0"/>
          </a:p>
          <a:p>
            <a:r>
              <a:rPr lang="en-US" sz="2400" dirty="0"/>
              <a:t>Respond to validation request</a:t>
            </a:r>
          </a:p>
          <a:p>
            <a:endParaRPr lang="en-US" sz="2400" dirty="0"/>
          </a:p>
          <a:p>
            <a:r>
              <a:rPr lang="en-US" sz="2400" dirty="0"/>
              <a:t>Renew the subscription before it expires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75787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User updates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982903"/>
          </a:xfrm>
        </p:spPr>
        <p:txBody>
          <a:bodyPr/>
          <a:lstStyle/>
          <a:p>
            <a:r>
              <a:rPr lang="nn-NO" dirty="0">
                <a:latin typeface="Courier New" panose="02070309020205020404" pitchFamily="49" charset="0"/>
                <a:cs typeface="Courier New" panose="02070309020205020404" pitchFamily="49" charset="0"/>
              </a:rPr>
              <a:t>POST </a:t>
            </a:r>
            <a:r>
              <a:rPr lang="nn-NO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https://graph.microsoft.com/v1.0/subscriptions HTTP/1.1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Authorization: bearer eyJ0eXAiOiJKV1QiLCJub25jZSI6IkFRQUJBQUFBQUFDRWZl</a:t>
            </a:r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Host: graph.microsoft.com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199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changeType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"updated",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clientState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SecretClientState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notificationUrl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"https://1a3f84c2.ngrok.io/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/notifications",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"resource": "/users",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expirationDateTime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": "2019-03-11T04:30:28.2257768+00:00"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08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 expiry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360920"/>
          </a:xfrm>
        </p:spPr>
        <p:txBody>
          <a:bodyPr/>
          <a:lstStyle/>
          <a:p>
            <a:r>
              <a:rPr lang="en-US" sz="2400" dirty="0"/>
              <a:t>Maximum subscription length is 3 days for most resources. </a:t>
            </a:r>
          </a:p>
          <a:p>
            <a:endParaRPr lang="en-US" sz="2400" dirty="0"/>
          </a:p>
          <a:p>
            <a:r>
              <a:rPr lang="en-US" sz="2400" dirty="0"/>
              <a:t>Update the subscription before the notification expires</a:t>
            </a:r>
          </a:p>
          <a:p>
            <a:endParaRPr lang="en-US" sz="2400" dirty="0"/>
          </a:p>
          <a:p>
            <a:r>
              <a:rPr lang="en-US" sz="2400" dirty="0"/>
              <a:t>Continue to get notifications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6085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Renewing </a:t>
            </a:r>
            <a:r>
              <a:rPr lang="en-US"/>
              <a:t>a subscription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936462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PATCH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https://graph.microsoft.com/v1.0/subscriptions/47e861c4-2db2-455a-8774-57658ba185a1 HTTP/1.1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Authorization: bearer eyJ0eXAiOiJKV1QiLCJub25jZSI6IkFRQUJBQUFBQUFDRWZleFh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Content-Type: application/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=utf-8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Host: graph.microsoft.com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Content-Length: 134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expirationDateTime</a:t>
            </a:r>
            <a:r>
              <a:rPr lang="en-US" sz="2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"2019-03-14T04:33:36.2394526+00:00"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249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 management endpoints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4887492"/>
          </a:xfrm>
        </p:spPr>
        <p:txBody>
          <a:bodyPr/>
          <a:lstStyle/>
          <a:p>
            <a:r>
              <a:rPr lang="en-US" sz="2400" dirty="0"/>
              <a:t>Create a subscription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POST /subscriptions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dirty="0"/>
          </a:p>
          <a:p>
            <a:r>
              <a:rPr lang="en-US" sz="2400" dirty="0"/>
              <a:t>List subscriptions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 /subscriptions</a:t>
            </a:r>
          </a:p>
          <a:p>
            <a:endParaRPr lang="en-US" sz="2400" dirty="0"/>
          </a:p>
          <a:p>
            <a:r>
              <a:rPr lang="en-US" sz="2400" dirty="0"/>
              <a:t>Get a subscription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GET /subscriptions/{id}</a:t>
            </a:r>
          </a:p>
          <a:p>
            <a:endParaRPr lang="en-US" sz="2400" dirty="0"/>
          </a:p>
          <a:p>
            <a:r>
              <a:rPr lang="en-US" sz="2400" dirty="0"/>
              <a:t>Update a subscription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PATCH /subscriptions/{id}</a:t>
            </a:r>
          </a:p>
          <a:p>
            <a:endParaRPr lang="en-US" sz="2400" dirty="0"/>
          </a:p>
          <a:p>
            <a:r>
              <a:rPr lang="en-US" sz="2400" dirty="0"/>
              <a:t>Delete a subscription -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DELETE /subscriptions/{id}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174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385</Words>
  <Application>Microsoft Office PowerPoint</Application>
  <PresentationFormat>Custom</PresentationFormat>
  <Paragraphs>69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Manage the notification lifecycle with Microsoft Graph</vt:lpstr>
      <vt:lpstr>Subscribe for notifications with Microsoft Graph API</vt:lpstr>
      <vt:lpstr>Example: User updates</vt:lpstr>
      <vt:lpstr>Subscription expiry</vt:lpstr>
      <vt:lpstr>Example: Renewing a subscription</vt:lpstr>
      <vt:lpstr>Subscription management endpoints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2019-03-14T04:30:30Z</dcterms:modified>
</cp:coreProperties>
</file>